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7" autoAdjust="0"/>
    <p:restoredTop sz="94660"/>
  </p:normalViewPr>
  <p:slideViewPr>
    <p:cSldViewPr>
      <p:cViewPr varScale="1">
        <p:scale>
          <a:sx n="96" d="100"/>
          <a:sy n="96" d="100"/>
        </p:scale>
        <p:origin x="91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02703F0-929B-4B0B-BDB4-F81D41BFEF8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198FDA-856E-4FE2-9A66-43F2758BB64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77A7080-273A-41DB-AAFA-7C19196EB791}" type="datetimeFigureOut">
              <a:rPr lang="en-US"/>
              <a:pPr>
                <a:defRPr/>
              </a:pPr>
              <a:t>1/21/2019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2AE10C7-84DA-4C0B-8FD8-A898F66B0CA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71D9DBB-24C2-4E81-B2FF-AD0665BAAF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834189-450A-47DE-B4EF-7187B0EF86B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299736-E891-4FFC-B31F-49EB43D2C0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DA9116C-7E63-4B7D-A92A-2ADD478057F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CCAFCC78-D3E1-4E8E-B317-FA272771D5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23F52B1-C6A1-44A0-9844-1467AE7D4615}" type="slidenum">
              <a:rPr lang="zh-TW" altLang="en-US">
                <a:latin typeface="Arial" panose="020B0604020202020204" pitchFamily="34" charset="0"/>
              </a:rPr>
              <a:pPr/>
              <a:t>2</a:t>
            </a:fld>
            <a:endParaRPr lang="en-US" altLang="zh-TW">
              <a:latin typeface="Arial" panose="020B0604020202020204" pitchFamily="34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14016A8E-9906-4B30-AC99-652C8D3221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45D8FB7B-5D4A-477B-87DF-0E136C9CF0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1D7C47F1-652D-4D1B-BE14-E5582B5D80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078B927-D9B6-4EC2-A054-A2829E544CD1}" type="slidenum">
              <a:rPr lang="zh-TW" altLang="en-US">
                <a:latin typeface="Arial" panose="020B0604020202020204" pitchFamily="34" charset="0"/>
              </a:rPr>
              <a:pPr/>
              <a:t>3</a:t>
            </a:fld>
            <a:endParaRPr lang="en-US" altLang="zh-TW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10FB3F00-4E35-47A5-AEB8-D37457C273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4D1CADFB-A41D-4B4A-A0AE-E06203250F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7232EA92-644D-45D1-850A-472743421C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4950A0D-9566-408F-88F7-9846B67A21A2}" type="slidenum">
              <a:rPr lang="zh-TW" altLang="en-US">
                <a:latin typeface="Arial" panose="020B0604020202020204" pitchFamily="34" charset="0"/>
              </a:rPr>
              <a:pPr/>
              <a:t>4</a:t>
            </a:fld>
            <a:endParaRPr lang="en-US" altLang="zh-TW">
              <a:latin typeface="Arial" panose="020B0604020202020204" pitchFamily="34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8CA38E9-1080-4A2E-AEFD-061F52D042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1A6D1BDD-CA6D-49C5-82E6-E208A6E3D9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600A41BE-E7A0-4FEF-B504-F86C2B4A79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6904DB2-1885-4EF8-A54E-F5B0B900B9A9}" type="slidenum">
              <a:rPr lang="zh-TW" altLang="en-US">
                <a:latin typeface="Arial" panose="020B0604020202020204" pitchFamily="34" charset="0"/>
              </a:rPr>
              <a:pPr/>
              <a:t>5</a:t>
            </a:fld>
            <a:endParaRPr lang="en-US" altLang="zh-TW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6D636A63-B262-4E58-8164-4CB61F513B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E27B1AAD-BEA8-43DE-93F1-534A9D9784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CBC44494-66A3-4347-A57D-84C0BECB14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40C082F-AFE3-4A31-B5BC-31F9EBBBAC79}" type="slidenum">
              <a:rPr lang="zh-TW" altLang="en-US">
                <a:latin typeface="Arial" panose="020B0604020202020204" pitchFamily="34" charset="0"/>
              </a:rPr>
              <a:pPr/>
              <a:t>6</a:t>
            </a:fld>
            <a:endParaRPr lang="en-US" altLang="zh-TW">
              <a:latin typeface="Arial" panose="020B060402020202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DF30F8F2-7B0F-4625-A731-A15C7F5DFE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49C9D1A3-1EBC-47E2-A6F7-092263BBC7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2B718E65-319E-4318-9011-C5E304442C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CF6C465-9EB4-4555-B654-4F9EFE24C579}" type="slidenum">
              <a:rPr lang="zh-TW" altLang="en-US">
                <a:latin typeface="Arial" panose="020B0604020202020204" pitchFamily="34" charset="0"/>
              </a:rPr>
              <a:pPr/>
              <a:t>7</a:t>
            </a:fld>
            <a:endParaRPr lang="en-US" altLang="zh-TW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C5F9726-AFE5-4C23-B724-0E7AD3DA3A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13B90589-9F8A-4D87-9C94-983E7E74AD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69E79EF2-3A90-4CD8-B27A-A9C835F149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54061D0-ECCA-42AF-8E7E-B50C0DA6F25B}" type="slidenum">
              <a:rPr lang="zh-TW" altLang="en-US">
                <a:latin typeface="Arial" panose="020B0604020202020204" pitchFamily="34" charset="0"/>
              </a:rPr>
              <a:pPr/>
              <a:t>8</a:t>
            </a:fld>
            <a:endParaRPr lang="en-US" altLang="zh-TW">
              <a:latin typeface="Arial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61AC3093-6669-48B5-8993-6F1772D01A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C623C917-3A73-46B5-8DB0-BCB00702DC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26BA8527-EB93-4ADC-AE04-82A0A18F9D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1B0D4FF-B795-4251-87C3-0BC1B3D7B8D5}" type="slidenum">
              <a:rPr lang="zh-TW" altLang="en-US">
                <a:latin typeface="Arial" panose="020B0604020202020204" pitchFamily="34" charset="0"/>
              </a:rPr>
              <a:pPr/>
              <a:t>9</a:t>
            </a:fld>
            <a:endParaRPr lang="en-US" altLang="zh-TW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53AAF543-E0FE-44F4-9B3E-1B0CE7ABFC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BD542139-B186-4B76-8027-4C8972AFEF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49BF6-C13E-45DC-971E-C36C91F13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6BC89-D168-4799-AC35-48DDCFC1C85C}" type="datetimeFigureOut">
              <a:rPr lang="en-US"/>
              <a:pPr>
                <a:defRPr/>
              </a:pPr>
              <a:t>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8C1FE-8649-44B6-AF48-7968869EC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87264-E8D2-4F5A-9396-771491BFC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53923A-D36E-48CA-95EA-FE9CE3E56C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351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EC2D7-62DE-4E60-9814-B4CC886E2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A9A15-0598-45A3-9D76-409AA30A674B}" type="datetimeFigureOut">
              <a:rPr lang="en-US"/>
              <a:pPr>
                <a:defRPr/>
              </a:pPr>
              <a:t>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3821E5-EAD8-42E3-A313-6DF7BB632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98F1C-A63B-4C50-8A4E-8128DA4CA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04BBC-D82E-4648-9A65-55FC38379B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9360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729ED-9979-4D85-8AB3-0C21B6004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643B2-7BD8-4DFF-BC2F-C9D02A1A9F65}" type="datetimeFigureOut">
              <a:rPr lang="en-US"/>
              <a:pPr>
                <a:defRPr/>
              </a:pPr>
              <a:t>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43F49-1F05-4C2E-8686-A583E7D85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24F04-A5EC-4BDA-AFF1-38502278C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03B15-757D-4C8A-9B30-7889113930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0619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8228D-2019-4057-BAE0-A5C185B07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F8F1A-F4EF-4EC7-8A52-DE111CE837B7}" type="datetimeFigureOut">
              <a:rPr lang="en-US"/>
              <a:pPr>
                <a:defRPr/>
              </a:pPr>
              <a:t>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74D4C-EF8E-41CA-8479-23295A97D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4EDD06-615B-4FD7-9DC2-2C05BA417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4711E-A6CB-4500-80E7-460740C481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78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AC265-F667-4DAB-BF9D-CE40A87FE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1A876-44AF-47C6-AD8D-66BA8DA198C4}" type="datetimeFigureOut">
              <a:rPr lang="en-US"/>
              <a:pPr>
                <a:defRPr/>
              </a:pPr>
              <a:t>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280EA-DE36-49FD-8F04-2BD0EC3B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F09FC-DE73-4EC3-BE37-7A4E719BF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D2B67-4F49-4DF4-92E1-6E6CC60B9F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2688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3EE1FE5-2496-4B14-A10C-A461CABEE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673D1-A20F-46A4-A0BF-546197E091F6}" type="datetimeFigureOut">
              <a:rPr lang="en-US"/>
              <a:pPr>
                <a:defRPr/>
              </a:pPr>
              <a:t>1/21/2019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0ED89BB-294F-4AD4-8C63-45E1F411C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EF3D77C-EF7D-4735-A0C3-84D183C89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C9ABE-0C8E-4268-AE5E-F5F56F0100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0365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882772E-DBD9-40CA-AA71-34750FD38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D1E61-BFB1-42BF-8097-8FAFA4E6F762}" type="datetimeFigureOut">
              <a:rPr lang="en-US"/>
              <a:pPr>
                <a:defRPr/>
              </a:pPr>
              <a:t>1/21/2019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0A01B40-B24E-4927-AEDF-3BF7A968D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9278AE5-998F-4D93-9405-95CF7D2C7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DED99-70E7-4BCD-ACF8-C059836F45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1121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9C95CE2-C513-4F43-B795-947923400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781C8-E03A-4B1F-BCF1-931E16D8B54C}" type="datetimeFigureOut">
              <a:rPr lang="en-US"/>
              <a:pPr>
                <a:defRPr/>
              </a:pPr>
              <a:t>1/21/2019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A0D286E-E722-4B1C-9D45-AF19840BF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3D74F21-D11E-4B49-B7AF-19ACCF549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18356-2825-4777-BA9F-4F7FAFE3DB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0416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C95A7E0-B5AC-42FB-BD46-46ABC4C75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0C6D7-77C6-4C5B-891C-6709C2D9D3A5}" type="datetimeFigureOut">
              <a:rPr lang="en-US"/>
              <a:pPr>
                <a:defRPr/>
              </a:pPr>
              <a:t>1/21/2019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3AAFC76-6761-4A64-BE68-97F2E7B1D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20E5A78-E936-4454-9E48-DA6AD2CA1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0F0B6-102F-465A-8E8D-1E61B5663F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21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EE2170A-5F51-40E1-A52B-47B041A87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5D85F-EA85-46E9-9B4A-7F995279FD8B}" type="datetimeFigureOut">
              <a:rPr lang="en-US"/>
              <a:pPr>
                <a:defRPr/>
              </a:pPr>
              <a:t>1/21/2019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0130036-EDA0-4AF6-A726-566502A23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36AE13-45E4-4253-925D-7023AE6CE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E0F6C-7C95-42F8-9D5F-45CDEB4998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5335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F534193-9C7A-40B5-A551-1EF57C3C6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7990A-E980-4655-A86D-E9FA300A5E35}" type="datetimeFigureOut">
              <a:rPr lang="en-US"/>
              <a:pPr>
                <a:defRPr/>
              </a:pPr>
              <a:t>1/21/2019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5498F21-1BCE-4DD4-962F-50F35C9AA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FB86B13-74E2-4840-91A1-612D359D3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D38EA-2407-403A-BDCC-51852BA78E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8270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A9E1142-B89A-4129-ACB2-AA7F6B5529F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29FF4B9-FF27-49DB-A691-8EEAB14F2F0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46427-0445-462F-975E-96739C57AB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687408-4F2C-4546-A089-31D18E5D5567}" type="datetimeFigureOut">
              <a:rPr lang="en-US"/>
              <a:pPr>
                <a:defRPr/>
              </a:pPr>
              <a:t>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C3DAF9-E9DC-4FE5-8A2E-12E9C58399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E371D-B082-4442-8F10-30F8672F68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F354F48F-C5D6-40F8-AA22-DB083444D6B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7A55A-8D95-4B4A-9B40-43050D4A6A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696200" cy="1619250"/>
          </a:xfrm>
        </p:spPr>
        <p:txBody>
          <a:bodyPr/>
          <a:lstStyle/>
          <a:p>
            <a:r>
              <a:rPr lang="zh-TW" altLang="en-US" sz="7200" b="1" dirty="0">
                <a:ln>
                  <a:solidFill>
                    <a:srgbClr val="92D050"/>
                  </a:solidFill>
                </a:ln>
                <a:latin typeface="Times New Roman" panose="02020603050405020304" pitchFamily="18" charset="0"/>
                <a:ea typeface="標楷體" pitchFamily="65" charset="-128"/>
              </a:rPr>
              <a:t>靈裡</a:t>
            </a:r>
            <a:r>
              <a:rPr lang="zh-CN" altLang="en-US" sz="7200" b="1" dirty="0">
                <a:ln>
                  <a:solidFill>
                    <a:srgbClr val="92D050"/>
                  </a:solidFill>
                </a:ln>
                <a:latin typeface="Times New Roman" panose="02020603050405020304" pitchFamily="18" charset="0"/>
                <a:ea typeface="標楷體" pitchFamily="65" charset="-128"/>
              </a:rPr>
              <a:t>生活</a:t>
            </a:r>
            <a:endParaRPr lang="en-US" sz="7200" dirty="0">
              <a:ln>
                <a:solidFill>
                  <a:srgbClr val="92D050"/>
                </a:solidFill>
              </a:ln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5701D3-485E-42A0-89F7-7D450673CB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6600" b="1" dirty="0">
                <a:ln>
                  <a:solidFill>
                    <a:srgbClr val="FFFF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Spiritual Life</a:t>
            </a:r>
          </a:p>
        </p:txBody>
      </p:sp>
    </p:spTree>
    <p:extLst>
      <p:ext uri="{BB962C8B-B14F-4D97-AF65-F5344CB8AC3E}">
        <p14:creationId xmlns:p14="http://schemas.microsoft.com/office/powerpoint/2010/main" val="7854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38B4145-4FC5-47AB-8261-644BDAAF45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6324600"/>
            <a:ext cx="3276600" cy="404813"/>
          </a:xfrm>
        </p:spPr>
        <p:txBody>
          <a:bodyPr/>
          <a:lstStyle/>
          <a:p>
            <a:pPr algn="l">
              <a:lnSpc>
                <a:spcPct val="40000"/>
              </a:lnSpc>
            </a:pPr>
            <a:r>
              <a:rPr lang="en-US" altLang="zh-TW" sz="1600" b="1" u="sng">
                <a:solidFill>
                  <a:schemeClr val="accent1"/>
                </a:solidFill>
                <a:latin typeface="Times New Roman" panose="02020603050405020304" pitchFamily="18" charset="0"/>
              </a:rPr>
              <a:t>(1) </a:t>
            </a:r>
            <a:r>
              <a:rPr lang="en-US" altLang="zh-TW" sz="1600" b="1" u="sng">
                <a:solidFill>
                  <a:schemeClr val="accent1"/>
                </a:solidFill>
                <a:ea typeface="SimSun" panose="02010600030101010101" pitchFamily="2" charset="-122"/>
              </a:rPr>
              <a:t>Spiritual Life </a:t>
            </a:r>
            <a:r>
              <a:rPr lang="zh-TW" altLang="en-US" sz="1600" b="1" u="sng">
                <a:solidFill>
                  <a:schemeClr val="accent1"/>
                </a:solidFill>
              </a:rPr>
              <a:t>靈裡生活</a:t>
            </a:r>
            <a:endParaRPr lang="zh-TW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BA9863B-F1BE-45B9-B762-139B2AC499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6300788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altLang="zh-TW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</a:rPr>
              <a:t> </a:t>
            </a:r>
            <a:r>
              <a:rPr lang="en-US" altLang="zh-TW" sz="3600" b="1" dirty="0">
                <a:latin typeface="Times New Roman" panose="02020603050405020304" pitchFamily="18" charset="0"/>
                <a:ea typeface="標楷體" pitchFamily="65" charset="-128"/>
              </a:rPr>
              <a:t>On the cross I’ve died with the Lord, </a:t>
            </a:r>
          </a:p>
          <a:p>
            <a:pPr marL="609600" indent="-609600" algn="ctr">
              <a:buFontTx/>
              <a:buNone/>
            </a:pPr>
            <a:r>
              <a:rPr lang="en-US" altLang="zh-TW" sz="3600" b="1" dirty="0">
                <a:latin typeface="Times New Roman" panose="02020603050405020304" pitchFamily="18" charset="0"/>
                <a:ea typeface="標楷體" pitchFamily="65" charset="-128"/>
              </a:rPr>
              <a:t>buried and resurrected, </a:t>
            </a:r>
          </a:p>
          <a:p>
            <a:pPr marL="609600" indent="-609600" algn="ctr">
              <a:buFontTx/>
              <a:buNone/>
            </a:pPr>
            <a:r>
              <a:rPr lang="en-US" altLang="zh-TW" sz="3600" b="1" dirty="0">
                <a:latin typeface="Times New Roman" panose="02020603050405020304" pitchFamily="18" charset="0"/>
                <a:ea typeface="標楷體" pitchFamily="65" charset="-128"/>
              </a:rPr>
              <a:t>     ascended with Him to Heav’n. </a:t>
            </a:r>
          </a:p>
          <a:p>
            <a:pPr marL="609600" indent="-609600" algn="ctr">
              <a:buFontTx/>
              <a:buNone/>
            </a:pPr>
            <a:r>
              <a:rPr lang="en-US" altLang="zh-TW" sz="3600" b="1" dirty="0">
                <a:latin typeface="Times New Roman" panose="02020603050405020304" pitchFamily="18" charset="0"/>
                <a:ea typeface="標楷體" pitchFamily="65" charset="-128"/>
              </a:rPr>
              <a:t>No longer I’m to live. </a:t>
            </a:r>
          </a:p>
          <a:p>
            <a:pPr marL="609600" indent="-609600" algn="ctr">
              <a:buFontTx/>
              <a:buNone/>
            </a:pPr>
            <a:endParaRPr lang="en-US" altLang="zh-TW" sz="3600" b="1" dirty="0">
              <a:latin typeface="Times New Roman" panose="02020603050405020304" pitchFamily="18" charset="0"/>
              <a:ea typeface="標楷體" pitchFamily="65" charset="-128"/>
            </a:endParaRPr>
          </a:p>
          <a:p>
            <a:pPr marL="609600" indent="-609600" algn="ctr">
              <a:buFontTx/>
              <a:buNone/>
            </a:pPr>
            <a:r>
              <a:rPr lang="zh-TW" altLang="en-US" sz="3600" b="1" dirty="0">
                <a:ln>
                  <a:solidFill>
                    <a:srgbClr val="FFC000"/>
                  </a:solidFill>
                </a:ln>
                <a:latin typeface="Times New Roman" panose="02020603050405020304" pitchFamily="18" charset="0"/>
                <a:ea typeface="SimSun" panose="02010600030101010101" pitchFamily="2" charset="-122"/>
              </a:rPr>
              <a:t>十字架上與主同死、</a:t>
            </a:r>
            <a:endParaRPr lang="en-US" altLang="zh-TW" sz="3600" b="1" dirty="0">
              <a:ln>
                <a:solidFill>
                  <a:srgbClr val="FFC000"/>
                </a:solidFill>
              </a:ln>
              <a:latin typeface="Times New Roman" panose="02020603050405020304" pitchFamily="18" charset="0"/>
              <a:ea typeface="標楷體" pitchFamily="65" charset="-128"/>
            </a:endParaRPr>
          </a:p>
          <a:p>
            <a:pPr marL="609600" indent="-609600" algn="ctr">
              <a:buFontTx/>
              <a:buNone/>
            </a:pPr>
            <a:r>
              <a:rPr lang="zh-TW" altLang="en-US" sz="3600" b="1" dirty="0">
                <a:ln>
                  <a:solidFill>
                    <a:srgbClr val="FFC000"/>
                  </a:solidFill>
                </a:ln>
                <a:latin typeface="Times New Roman" panose="02020603050405020304" pitchFamily="18" charset="0"/>
                <a:ea typeface="SimSun" panose="02010600030101010101" pitchFamily="2" charset="-122"/>
              </a:rPr>
              <a:t>同葬且同復活，</a:t>
            </a:r>
          </a:p>
          <a:p>
            <a:pPr marL="609600" indent="-609600" algn="ctr">
              <a:buFontTx/>
              <a:buNone/>
            </a:pPr>
            <a:r>
              <a:rPr lang="zh-TW" altLang="en-US" sz="3600" b="1" dirty="0">
                <a:ln>
                  <a:solidFill>
                    <a:srgbClr val="FFC000"/>
                  </a:solidFill>
                </a:ln>
                <a:latin typeface="Times New Roman" panose="02020603050405020304" pitchFamily="18" charset="0"/>
                <a:ea typeface="SimSun" panose="02010600030101010101" pitchFamily="2" charset="-122"/>
              </a:rPr>
              <a:t>如今一同升到天上，</a:t>
            </a:r>
            <a:endParaRPr lang="en-US" altLang="zh-TW" sz="3600" b="1" dirty="0">
              <a:ln>
                <a:solidFill>
                  <a:srgbClr val="FFC000"/>
                </a:solidFill>
              </a:ln>
              <a:latin typeface="Times New Roman" panose="02020603050405020304" pitchFamily="18" charset="0"/>
              <a:ea typeface="標楷體" pitchFamily="65" charset="-128"/>
            </a:endParaRPr>
          </a:p>
          <a:p>
            <a:pPr marL="609600" indent="-609600" algn="ctr">
              <a:buFontTx/>
              <a:buNone/>
            </a:pPr>
            <a:r>
              <a:rPr lang="zh-TW" altLang="en-US" sz="3600" b="1" dirty="0">
                <a:ln>
                  <a:solidFill>
                    <a:srgbClr val="FFC000"/>
                  </a:solidFill>
                </a:ln>
                <a:latin typeface="Times New Roman" panose="02020603050405020304" pitchFamily="18" charset="0"/>
                <a:ea typeface="SimSun" panose="02010600030101010101" pitchFamily="2" charset="-122"/>
              </a:rPr>
              <a:t>活著不再是我。</a:t>
            </a:r>
            <a:endParaRPr lang="en-US" altLang="zh-TW" sz="3600" b="1" dirty="0">
              <a:ln>
                <a:solidFill>
                  <a:srgbClr val="FFC000"/>
                </a:solidFill>
              </a:ln>
              <a:latin typeface="Times New Roman" panose="02020603050405020304" pitchFamily="18" charset="0"/>
              <a:ea typeface="標楷體" pitchFamily="65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9A76780-C045-4B41-80FA-93D70BEB1B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6324600"/>
            <a:ext cx="3276600" cy="404813"/>
          </a:xfrm>
        </p:spPr>
        <p:txBody>
          <a:bodyPr/>
          <a:lstStyle/>
          <a:p>
            <a:pPr algn="l">
              <a:lnSpc>
                <a:spcPct val="40000"/>
              </a:lnSpc>
            </a:pPr>
            <a:r>
              <a:rPr lang="en-US" altLang="zh-TW" sz="1600" b="1" u="sng">
                <a:solidFill>
                  <a:schemeClr val="accent1"/>
                </a:solidFill>
                <a:latin typeface="Times New Roman" panose="02020603050405020304" pitchFamily="18" charset="0"/>
              </a:rPr>
              <a:t>(2) </a:t>
            </a:r>
            <a:r>
              <a:rPr lang="en-US" altLang="zh-TW" sz="1600" b="1" u="sng">
                <a:solidFill>
                  <a:schemeClr val="accent1"/>
                </a:solidFill>
                <a:ea typeface="SimSun" panose="02010600030101010101" pitchFamily="2" charset="-122"/>
              </a:rPr>
              <a:t>Spiritual Life </a:t>
            </a:r>
            <a:r>
              <a:rPr lang="zh-TW" altLang="en-US" sz="1600" b="1" u="sng">
                <a:solidFill>
                  <a:schemeClr val="accent1"/>
                </a:solidFill>
              </a:rPr>
              <a:t>靈裡生活</a:t>
            </a:r>
            <a:endParaRPr lang="zh-TW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4D23896-6046-4879-AB90-7A6584E66D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6300788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altLang="zh-TW" sz="3600" b="1" dirty="0">
                <a:latin typeface="Times New Roman" panose="02020603050405020304" pitchFamily="18" charset="0"/>
                <a:ea typeface="標楷體" pitchFamily="65" charset="-128"/>
              </a:rPr>
              <a:t> It is the Lord Who lives in me; </a:t>
            </a:r>
          </a:p>
          <a:p>
            <a:pPr marL="609600" indent="-609600" algn="ctr">
              <a:buFontTx/>
              <a:buNone/>
            </a:pPr>
            <a:r>
              <a:rPr lang="en-US" altLang="zh-TW" sz="3600" b="1" dirty="0">
                <a:latin typeface="Times New Roman" panose="02020603050405020304" pitchFamily="18" charset="0"/>
                <a:ea typeface="標楷體" pitchFamily="65" charset="-128"/>
              </a:rPr>
              <a:t>see what He sees, say what He says, </a:t>
            </a:r>
          </a:p>
          <a:p>
            <a:pPr marL="609600" indent="-609600" algn="ctr">
              <a:buFontTx/>
              <a:buNone/>
            </a:pPr>
            <a:r>
              <a:rPr lang="en-US" altLang="zh-TW" sz="3600" b="1" dirty="0">
                <a:latin typeface="Times New Roman" panose="02020603050405020304" pitchFamily="18" charset="0"/>
                <a:ea typeface="標楷體" pitchFamily="65" charset="-128"/>
              </a:rPr>
              <a:t>seek His will and do what He does. </a:t>
            </a:r>
          </a:p>
          <a:p>
            <a:pPr marL="609600" indent="-609600" algn="ctr">
              <a:buFontTx/>
              <a:buNone/>
            </a:pPr>
            <a:r>
              <a:rPr lang="en-US" altLang="zh-TW" sz="3600" b="1" dirty="0">
                <a:latin typeface="Times New Roman" panose="02020603050405020304" pitchFamily="18" charset="0"/>
                <a:ea typeface="標楷體" pitchFamily="65" charset="-128"/>
              </a:rPr>
              <a:t>He is my Lord.</a:t>
            </a:r>
          </a:p>
          <a:p>
            <a:pPr marL="609600" indent="-609600" algn="ctr">
              <a:buFontTx/>
              <a:buNone/>
            </a:pPr>
            <a:endParaRPr lang="en-US" altLang="zh-TW" sz="3600" b="1" dirty="0">
              <a:latin typeface="Times New Roman" panose="02020603050405020304" pitchFamily="18" charset="0"/>
              <a:ea typeface="標楷體" pitchFamily="65" charset="-128"/>
            </a:endParaRPr>
          </a:p>
          <a:p>
            <a:pPr marL="609600" indent="-609600" algn="ctr">
              <a:buFontTx/>
              <a:buNone/>
            </a:pPr>
            <a:r>
              <a:rPr lang="zh-TW" altLang="en-US" sz="3600" b="1" dirty="0">
                <a:ln>
                  <a:solidFill>
                    <a:srgbClr val="FFC000"/>
                  </a:solidFill>
                </a:ln>
                <a:latin typeface="Times New Roman" panose="02020603050405020304" pitchFamily="18" charset="0"/>
                <a:ea typeface="標楷體" pitchFamily="65" charset="-128"/>
              </a:rPr>
              <a:t>主住裡面佔領一切，</a:t>
            </a:r>
          </a:p>
          <a:p>
            <a:pPr marL="609600" indent="-609600" algn="ctr">
              <a:buFontTx/>
              <a:buNone/>
            </a:pPr>
            <a:r>
              <a:rPr lang="zh-TW" altLang="en-US" sz="3600" b="1" dirty="0">
                <a:ln>
                  <a:solidFill>
                    <a:srgbClr val="FFC000"/>
                  </a:solidFill>
                </a:ln>
                <a:latin typeface="Times New Roman" panose="02020603050405020304" pitchFamily="18" charset="0"/>
                <a:ea typeface="標楷體" pitchFamily="65" charset="-128"/>
              </a:rPr>
              <a:t>看主所看，說主所說，</a:t>
            </a:r>
            <a:endParaRPr lang="en-US" altLang="zh-TW" sz="3600" b="1" dirty="0">
              <a:ln>
                <a:solidFill>
                  <a:srgbClr val="FFC000"/>
                </a:solidFill>
              </a:ln>
              <a:latin typeface="Times New Roman" panose="02020603050405020304" pitchFamily="18" charset="0"/>
              <a:ea typeface="標楷體" pitchFamily="65" charset="-128"/>
            </a:endParaRPr>
          </a:p>
          <a:p>
            <a:pPr marL="609600" indent="-609600" algn="ctr">
              <a:buFontTx/>
              <a:buNone/>
            </a:pPr>
            <a:r>
              <a:rPr lang="zh-TW" altLang="en-US" sz="3600" b="1" dirty="0">
                <a:ln>
                  <a:solidFill>
                    <a:srgbClr val="FFC000"/>
                  </a:solidFill>
                </a:ln>
                <a:latin typeface="Times New Roman" panose="02020603050405020304" pitchFamily="18" charset="0"/>
                <a:ea typeface="標楷體" pitchFamily="65" charset="-128"/>
              </a:rPr>
              <a:t>求主所求，作主所作，</a:t>
            </a:r>
            <a:endParaRPr lang="en-US" altLang="zh-TW" sz="3600" b="1" dirty="0">
              <a:ln>
                <a:solidFill>
                  <a:srgbClr val="FFC000"/>
                </a:solidFill>
              </a:ln>
              <a:latin typeface="Times New Roman" panose="02020603050405020304" pitchFamily="18" charset="0"/>
              <a:ea typeface="標楷體" pitchFamily="65" charset="-128"/>
            </a:endParaRPr>
          </a:p>
          <a:p>
            <a:pPr marL="609600" indent="-609600" algn="ctr">
              <a:buFontTx/>
              <a:buNone/>
            </a:pPr>
            <a:r>
              <a:rPr lang="zh-TW" altLang="en-US" sz="3600" b="1" dirty="0">
                <a:ln>
                  <a:solidFill>
                    <a:srgbClr val="FFC000"/>
                  </a:solidFill>
                </a:ln>
                <a:latin typeface="Times New Roman" panose="02020603050405020304" pitchFamily="18" charset="0"/>
                <a:ea typeface="標楷體" pitchFamily="65" charset="-128"/>
              </a:rPr>
              <a:t>祂是我主。</a:t>
            </a:r>
            <a:endParaRPr lang="en-US" altLang="zh-TW" sz="3600" b="1" dirty="0">
              <a:ln>
                <a:solidFill>
                  <a:srgbClr val="FFC000"/>
                </a:solidFill>
              </a:ln>
              <a:latin typeface="Times New Roman" panose="02020603050405020304" pitchFamily="18" charset="0"/>
              <a:ea typeface="標楷體" pitchFamily="65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58919E4-E1BE-4F44-BDDA-C911481A26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6324600"/>
            <a:ext cx="3276600" cy="404813"/>
          </a:xfrm>
        </p:spPr>
        <p:txBody>
          <a:bodyPr/>
          <a:lstStyle/>
          <a:p>
            <a:pPr algn="l">
              <a:lnSpc>
                <a:spcPct val="40000"/>
              </a:lnSpc>
            </a:pPr>
            <a:r>
              <a:rPr lang="en-US" altLang="zh-TW" sz="1600" b="1" u="sng" dirty="0">
                <a:solidFill>
                  <a:schemeClr val="accent1"/>
                </a:solidFill>
                <a:latin typeface="Times New Roman" panose="02020603050405020304" pitchFamily="18" charset="0"/>
              </a:rPr>
              <a:t>(3) </a:t>
            </a:r>
            <a:r>
              <a:rPr lang="en-US" altLang="zh-TW" sz="1600" b="1" u="sng" dirty="0">
                <a:solidFill>
                  <a:schemeClr val="accent1"/>
                </a:solidFill>
                <a:ea typeface="SimSun" panose="02010600030101010101" pitchFamily="2" charset="-122"/>
              </a:rPr>
              <a:t>Spiritual Life </a:t>
            </a:r>
            <a:r>
              <a:rPr lang="zh-TW" altLang="en-US" sz="1600" b="1" u="sng" dirty="0">
                <a:solidFill>
                  <a:schemeClr val="accent1"/>
                </a:solidFill>
              </a:rPr>
              <a:t>靈裡生活</a:t>
            </a:r>
            <a:endParaRPr lang="zh-TW" altLang="en-US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E7067EB-E697-4D9C-8674-6337E3E2AB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6300788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altLang="zh-TW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</a:rPr>
              <a:t> </a:t>
            </a:r>
            <a:r>
              <a:rPr lang="en-US" altLang="zh-TW" sz="3600" b="1" dirty="0">
                <a:latin typeface="Times New Roman" panose="02020603050405020304" pitchFamily="18" charset="0"/>
                <a:ea typeface="標楷體" pitchFamily="65" charset="-128"/>
              </a:rPr>
              <a:t>Not my effort nor my struggle, </a:t>
            </a:r>
          </a:p>
          <a:p>
            <a:pPr marL="609600" indent="-609600" algn="ctr">
              <a:buFontTx/>
              <a:buNone/>
            </a:pPr>
            <a:r>
              <a:rPr lang="en-US" altLang="zh-TW" sz="3600" b="1" dirty="0">
                <a:latin typeface="Times New Roman" panose="02020603050405020304" pitchFamily="18" charset="0"/>
                <a:ea typeface="標楷體" pitchFamily="65" charset="-128"/>
              </a:rPr>
              <a:t>the Lord works from within. </a:t>
            </a:r>
          </a:p>
          <a:p>
            <a:pPr marL="609600" indent="-609600" algn="ctr">
              <a:buFontTx/>
              <a:buNone/>
            </a:pPr>
            <a:r>
              <a:rPr lang="en-US" altLang="zh-TW" sz="3600" b="1" dirty="0">
                <a:latin typeface="Times New Roman" panose="02020603050405020304" pitchFamily="18" charset="0"/>
                <a:ea typeface="標楷體" pitchFamily="65" charset="-128"/>
              </a:rPr>
              <a:t>It is not I imitate Him, </a:t>
            </a:r>
          </a:p>
          <a:p>
            <a:pPr marL="609600" indent="-609600" algn="ctr">
              <a:buFontTx/>
              <a:buNone/>
            </a:pPr>
            <a:r>
              <a:rPr lang="en-US" altLang="zh-TW" sz="3600" b="1" dirty="0">
                <a:latin typeface="Times New Roman" panose="02020603050405020304" pitchFamily="18" charset="0"/>
                <a:ea typeface="標楷體" pitchFamily="65" charset="-128"/>
              </a:rPr>
              <a:t>but His life grows in me. </a:t>
            </a:r>
          </a:p>
          <a:p>
            <a:pPr marL="609600" indent="-609600" algn="ctr">
              <a:buFontTx/>
              <a:buNone/>
            </a:pPr>
            <a:endParaRPr lang="en-US" altLang="zh-TW" sz="3600" b="1" dirty="0">
              <a:latin typeface="Times New Roman" panose="02020603050405020304" pitchFamily="18" charset="0"/>
              <a:ea typeface="標楷體" pitchFamily="65" charset="-128"/>
            </a:endParaRPr>
          </a:p>
          <a:p>
            <a:pPr marL="609600" indent="-609600" algn="ctr">
              <a:buFontTx/>
              <a:buNone/>
            </a:pPr>
            <a:r>
              <a:rPr lang="zh-TW" altLang="en-US" sz="3600" b="1" dirty="0">
                <a:ln>
                  <a:solidFill>
                    <a:srgbClr val="FFC000"/>
                  </a:solidFill>
                </a:ln>
                <a:latin typeface="Times New Roman" panose="02020603050405020304" pitchFamily="18" charset="0"/>
                <a:ea typeface="標楷體" pitchFamily="65" charset="-128"/>
              </a:rPr>
              <a:t>不是自己努力掙扎，</a:t>
            </a:r>
            <a:endParaRPr lang="en-US" altLang="zh-TW" sz="3600" b="1" dirty="0">
              <a:ln>
                <a:solidFill>
                  <a:srgbClr val="FFC000"/>
                </a:solidFill>
              </a:ln>
              <a:latin typeface="Times New Roman" panose="02020603050405020304" pitchFamily="18" charset="0"/>
              <a:ea typeface="標楷體" pitchFamily="65" charset="-128"/>
            </a:endParaRPr>
          </a:p>
          <a:p>
            <a:pPr marL="609600" indent="-609600" algn="ctr">
              <a:buFontTx/>
              <a:buNone/>
            </a:pPr>
            <a:r>
              <a:rPr lang="zh-TW" altLang="en-US" sz="3600" b="1" dirty="0">
                <a:ln>
                  <a:solidFill>
                    <a:srgbClr val="FFC000"/>
                  </a:solidFill>
                </a:ln>
                <a:latin typeface="Times New Roman" panose="02020603050405020304" pitchFamily="18" charset="0"/>
                <a:ea typeface="標楷體" pitchFamily="65" charset="-128"/>
              </a:rPr>
              <a:t>是主裡面動工，</a:t>
            </a:r>
          </a:p>
          <a:p>
            <a:pPr marL="609600" indent="-609600" algn="ctr">
              <a:buFontTx/>
              <a:buNone/>
            </a:pPr>
            <a:r>
              <a:rPr lang="zh-TW" altLang="en-US" sz="3600" b="1" dirty="0">
                <a:ln>
                  <a:solidFill>
                    <a:srgbClr val="FFC000"/>
                  </a:solidFill>
                </a:ln>
                <a:latin typeface="Times New Roman" panose="02020603050405020304" pitchFamily="18" charset="0"/>
                <a:ea typeface="標楷體" pitchFamily="65" charset="-128"/>
              </a:rPr>
              <a:t>不是自己模倣基督，</a:t>
            </a:r>
            <a:endParaRPr lang="en-US" altLang="zh-TW" sz="3600" b="1" dirty="0">
              <a:ln>
                <a:solidFill>
                  <a:srgbClr val="FFC000"/>
                </a:solidFill>
              </a:ln>
              <a:latin typeface="Times New Roman" panose="02020603050405020304" pitchFamily="18" charset="0"/>
              <a:ea typeface="標楷體" pitchFamily="65" charset="-128"/>
            </a:endParaRPr>
          </a:p>
          <a:p>
            <a:pPr marL="609600" indent="-609600" algn="ctr">
              <a:buFontTx/>
              <a:buNone/>
            </a:pPr>
            <a:r>
              <a:rPr lang="zh-TW" altLang="en-US" sz="3600" b="1" dirty="0">
                <a:ln>
                  <a:solidFill>
                    <a:srgbClr val="FFC000"/>
                  </a:solidFill>
                </a:ln>
                <a:latin typeface="Times New Roman" panose="02020603050405020304" pitchFamily="18" charset="0"/>
                <a:ea typeface="標楷體" pitchFamily="65" charset="-128"/>
              </a:rPr>
              <a:t>是主裡面長大</a:t>
            </a:r>
            <a:r>
              <a:rPr lang="zh-TW" altLang="en-US" dirty="0">
                <a:ln>
                  <a:solidFill>
                    <a:srgbClr val="FFC000"/>
                  </a:solidFill>
                </a:ln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</a:rPr>
              <a:t>。</a:t>
            </a:r>
            <a:endParaRPr lang="en-US" altLang="zh-TW" dirty="0">
              <a:ln>
                <a:solidFill>
                  <a:srgbClr val="FFC000"/>
                </a:solidFill>
              </a:ln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94F201E-FD23-49BE-9A41-27D90E59C9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6324600"/>
            <a:ext cx="3276600" cy="404813"/>
          </a:xfrm>
        </p:spPr>
        <p:txBody>
          <a:bodyPr/>
          <a:lstStyle/>
          <a:p>
            <a:pPr algn="l">
              <a:lnSpc>
                <a:spcPct val="40000"/>
              </a:lnSpc>
            </a:pPr>
            <a:r>
              <a:rPr lang="en-US" altLang="zh-TW" sz="1600" b="1" u="sng">
                <a:solidFill>
                  <a:schemeClr val="accent1"/>
                </a:solidFill>
                <a:latin typeface="Times New Roman" panose="02020603050405020304" pitchFamily="18" charset="0"/>
              </a:rPr>
              <a:t>(4) </a:t>
            </a:r>
            <a:r>
              <a:rPr lang="en-US" altLang="zh-TW" sz="1600" b="1" u="sng">
                <a:solidFill>
                  <a:schemeClr val="accent1"/>
                </a:solidFill>
                <a:ea typeface="SimSun" panose="02010600030101010101" pitchFamily="2" charset="-122"/>
              </a:rPr>
              <a:t>Spiritual Life </a:t>
            </a:r>
            <a:r>
              <a:rPr lang="zh-TW" altLang="en-US" sz="1600" b="1" u="sng">
                <a:solidFill>
                  <a:schemeClr val="accent1"/>
                </a:solidFill>
              </a:rPr>
              <a:t>靈裡生活</a:t>
            </a:r>
            <a:endParaRPr lang="zh-TW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167820D-F8AA-4F4B-B302-C34AC33F94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6300788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altLang="zh-TW" sz="3600" b="1" dirty="0">
                <a:latin typeface="Times New Roman" panose="02020603050405020304" pitchFamily="18" charset="0"/>
                <a:ea typeface="標楷體" pitchFamily="65" charset="-128"/>
              </a:rPr>
              <a:t>He lives to change me from within; </a:t>
            </a:r>
          </a:p>
          <a:p>
            <a:pPr marL="609600" indent="-609600" algn="ctr">
              <a:buFontTx/>
              <a:buNone/>
            </a:pPr>
            <a:r>
              <a:rPr lang="en-US" altLang="zh-TW" sz="3600" b="1" dirty="0">
                <a:latin typeface="Times New Roman" panose="02020603050405020304" pitchFamily="18" charset="0"/>
                <a:ea typeface="標楷體" pitchFamily="65" charset="-128"/>
              </a:rPr>
              <a:t>love what He loves, rejoice in His joy, </a:t>
            </a:r>
          </a:p>
          <a:p>
            <a:pPr marL="609600" indent="-609600" algn="ctr">
              <a:buFontTx/>
              <a:buNone/>
            </a:pPr>
            <a:r>
              <a:rPr lang="en-US" altLang="zh-TW" sz="3600" b="1" dirty="0">
                <a:latin typeface="Times New Roman" panose="02020603050405020304" pitchFamily="18" charset="0"/>
                <a:ea typeface="標楷體" pitchFamily="65" charset="-128"/>
              </a:rPr>
              <a:t>share His burden and His sorrow. </a:t>
            </a:r>
          </a:p>
          <a:p>
            <a:pPr marL="609600" indent="-609600" algn="ctr">
              <a:buFontTx/>
              <a:buNone/>
            </a:pPr>
            <a:r>
              <a:rPr lang="en-US" altLang="zh-TW" sz="3600" b="1" dirty="0">
                <a:latin typeface="Times New Roman" panose="02020603050405020304" pitchFamily="18" charset="0"/>
                <a:ea typeface="標楷體" pitchFamily="65" charset="-128"/>
              </a:rPr>
              <a:t>Lord’s heart is my heart.</a:t>
            </a:r>
          </a:p>
          <a:p>
            <a:pPr marL="609600" indent="-609600" algn="ctr">
              <a:buFontTx/>
              <a:buNone/>
            </a:pPr>
            <a:endParaRPr lang="en-US" altLang="zh-TW" sz="3600" b="1" dirty="0">
              <a:latin typeface="Times New Roman" panose="02020603050405020304" pitchFamily="18" charset="0"/>
              <a:ea typeface="標楷體" pitchFamily="65" charset="-128"/>
            </a:endParaRPr>
          </a:p>
          <a:p>
            <a:pPr marL="609600" indent="-609600" algn="ctr">
              <a:buFontTx/>
              <a:buNone/>
            </a:pPr>
            <a:r>
              <a:rPr lang="zh-TW" altLang="en-US" sz="3600" b="1" dirty="0">
                <a:ln>
                  <a:solidFill>
                    <a:srgbClr val="FFC000"/>
                  </a:solidFill>
                </a:ln>
                <a:latin typeface="Times New Roman" panose="02020603050405020304" pitchFamily="18" charset="0"/>
                <a:ea typeface="標楷體" pitchFamily="65" charset="-128"/>
              </a:rPr>
              <a:t>主住裡面變化一切，</a:t>
            </a:r>
          </a:p>
          <a:p>
            <a:pPr marL="609600" indent="-609600" algn="ctr">
              <a:buFontTx/>
              <a:buNone/>
            </a:pPr>
            <a:r>
              <a:rPr lang="zh-TW" altLang="en-US" sz="3600" b="1" dirty="0">
                <a:ln>
                  <a:solidFill>
                    <a:srgbClr val="FFC000"/>
                  </a:solidFill>
                </a:ln>
                <a:latin typeface="Times New Roman" panose="02020603050405020304" pitchFamily="18" charset="0"/>
                <a:ea typeface="標楷體" pitchFamily="65" charset="-128"/>
              </a:rPr>
              <a:t>愛主所愛，樂主所樂，</a:t>
            </a:r>
            <a:endParaRPr lang="en-US" altLang="zh-TW" sz="3600" b="1" dirty="0">
              <a:ln>
                <a:solidFill>
                  <a:srgbClr val="FFC000"/>
                </a:solidFill>
              </a:ln>
              <a:latin typeface="Times New Roman" panose="02020603050405020304" pitchFamily="18" charset="0"/>
              <a:ea typeface="標楷體" pitchFamily="65" charset="-128"/>
            </a:endParaRPr>
          </a:p>
          <a:p>
            <a:pPr marL="609600" indent="-609600" algn="ctr">
              <a:buFontTx/>
              <a:buNone/>
            </a:pPr>
            <a:r>
              <a:rPr lang="zh-TW" altLang="en-US" sz="3600" b="1" dirty="0">
                <a:ln>
                  <a:solidFill>
                    <a:srgbClr val="FFC000"/>
                  </a:solidFill>
                </a:ln>
                <a:latin typeface="Times New Roman" panose="02020603050405020304" pitchFamily="18" charset="0"/>
                <a:ea typeface="標楷體" pitchFamily="65" charset="-128"/>
              </a:rPr>
              <a:t>憂主所憂，負主所負，</a:t>
            </a:r>
            <a:endParaRPr lang="en-US" altLang="zh-TW" sz="3600" b="1" dirty="0">
              <a:ln>
                <a:solidFill>
                  <a:srgbClr val="FFC000"/>
                </a:solidFill>
              </a:ln>
              <a:latin typeface="Times New Roman" panose="02020603050405020304" pitchFamily="18" charset="0"/>
              <a:ea typeface="標楷體" pitchFamily="65" charset="-128"/>
            </a:endParaRPr>
          </a:p>
          <a:p>
            <a:pPr marL="609600" indent="-609600" algn="ctr">
              <a:buFontTx/>
              <a:buNone/>
            </a:pPr>
            <a:r>
              <a:rPr lang="zh-TW" altLang="en-US" sz="3600" b="1" dirty="0">
                <a:ln>
                  <a:solidFill>
                    <a:srgbClr val="FFC000"/>
                  </a:solidFill>
                </a:ln>
                <a:latin typeface="Times New Roman" panose="02020603050405020304" pitchFamily="18" charset="0"/>
                <a:ea typeface="標楷體" pitchFamily="65" charset="-128"/>
              </a:rPr>
              <a:t>主心我心。</a:t>
            </a:r>
            <a:r>
              <a:rPr lang="zh-TW" altLang="en-US" sz="3600" b="1" dirty="0">
                <a:latin typeface="Times New Roman" panose="02020603050405020304" pitchFamily="18" charset="0"/>
                <a:ea typeface="標楷體" pitchFamily="65" charset="-128"/>
              </a:rPr>
              <a:t>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90DCA41-F218-4DD7-9AA3-236250A080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6324600"/>
            <a:ext cx="3276600" cy="404813"/>
          </a:xfrm>
        </p:spPr>
        <p:txBody>
          <a:bodyPr/>
          <a:lstStyle/>
          <a:p>
            <a:pPr algn="l">
              <a:lnSpc>
                <a:spcPct val="40000"/>
              </a:lnSpc>
            </a:pPr>
            <a:r>
              <a:rPr lang="en-US" altLang="zh-TW" sz="1600" b="1" u="sng">
                <a:solidFill>
                  <a:schemeClr val="accent1"/>
                </a:solidFill>
                <a:latin typeface="Times New Roman" panose="02020603050405020304" pitchFamily="18" charset="0"/>
              </a:rPr>
              <a:t>(5) </a:t>
            </a:r>
            <a:r>
              <a:rPr lang="en-US" altLang="zh-TW" sz="1600" b="1" u="sng">
                <a:solidFill>
                  <a:schemeClr val="accent1"/>
                </a:solidFill>
                <a:ea typeface="SimSun" panose="02010600030101010101" pitchFamily="2" charset="-122"/>
              </a:rPr>
              <a:t>Spiritual Life </a:t>
            </a:r>
            <a:r>
              <a:rPr lang="zh-TW" altLang="en-US" sz="1600" b="1" u="sng">
                <a:solidFill>
                  <a:schemeClr val="accent1"/>
                </a:solidFill>
              </a:rPr>
              <a:t>靈裡生活</a:t>
            </a:r>
            <a:endParaRPr lang="zh-TW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266F53E-7400-4B9D-BEDE-250906D577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6300788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altLang="zh-TW" sz="3600" b="1" dirty="0">
                <a:latin typeface="Times New Roman" panose="02020603050405020304" pitchFamily="18" charset="0"/>
                <a:ea typeface="標楷體" pitchFamily="65" charset="-128"/>
              </a:rPr>
              <a:t>Not whatever I want to do, </a:t>
            </a:r>
          </a:p>
          <a:p>
            <a:pPr marL="609600" indent="-609600" algn="ctr">
              <a:buFontTx/>
              <a:buNone/>
            </a:pPr>
            <a:r>
              <a:rPr lang="en-US" altLang="zh-TW" sz="3600" b="1" dirty="0">
                <a:latin typeface="Times New Roman" panose="02020603050405020304" pitchFamily="18" charset="0"/>
                <a:ea typeface="標楷體" pitchFamily="65" charset="-128"/>
              </a:rPr>
              <a:t>only Lord’s will be fulfilled. </a:t>
            </a:r>
          </a:p>
          <a:p>
            <a:pPr marL="609600" indent="-609600" algn="ctr">
              <a:buFontTx/>
              <a:buNone/>
            </a:pPr>
            <a:r>
              <a:rPr lang="en-US" altLang="zh-TW" sz="3600" b="1" dirty="0">
                <a:latin typeface="Times New Roman" panose="02020603050405020304" pitchFamily="18" charset="0"/>
                <a:ea typeface="標楷體" pitchFamily="65" charset="-128"/>
              </a:rPr>
              <a:t>It is not whatever I want, </a:t>
            </a:r>
          </a:p>
          <a:p>
            <a:pPr marL="609600" indent="-609600" algn="ctr">
              <a:buFontTx/>
              <a:buNone/>
            </a:pPr>
            <a:r>
              <a:rPr lang="en-US" altLang="zh-TW" sz="3600" b="1" dirty="0">
                <a:latin typeface="Times New Roman" panose="02020603050405020304" pitchFamily="18" charset="0"/>
                <a:ea typeface="標楷體" pitchFamily="65" charset="-128"/>
              </a:rPr>
              <a:t>only Lord’s will be done. </a:t>
            </a:r>
          </a:p>
          <a:p>
            <a:pPr marL="609600" indent="-609600" algn="ctr">
              <a:buFontTx/>
              <a:buNone/>
            </a:pPr>
            <a:endParaRPr lang="en-US" altLang="zh-TW" sz="3600" b="1" dirty="0">
              <a:latin typeface="Times New Roman" panose="02020603050405020304" pitchFamily="18" charset="0"/>
              <a:ea typeface="標楷體" pitchFamily="65" charset="-128"/>
            </a:endParaRPr>
          </a:p>
          <a:p>
            <a:pPr marL="609600" indent="-609600" algn="ctr">
              <a:buFontTx/>
              <a:buNone/>
            </a:pPr>
            <a:r>
              <a:rPr lang="zh-TW" altLang="en-US" sz="3600" b="1" dirty="0">
                <a:ln>
                  <a:solidFill>
                    <a:srgbClr val="FFC000"/>
                  </a:solidFill>
                </a:ln>
                <a:latin typeface="Times New Roman" panose="02020603050405020304" pitchFamily="18" charset="0"/>
                <a:ea typeface="標楷體" pitchFamily="65" charset="-128"/>
              </a:rPr>
              <a:t>不是自己想作甚麼，</a:t>
            </a:r>
            <a:endParaRPr lang="en-US" altLang="zh-TW" sz="3600" b="1" dirty="0">
              <a:ln>
                <a:solidFill>
                  <a:srgbClr val="FFC000"/>
                </a:solidFill>
              </a:ln>
              <a:latin typeface="Times New Roman" panose="02020603050405020304" pitchFamily="18" charset="0"/>
              <a:ea typeface="標楷體" pitchFamily="65" charset="-128"/>
            </a:endParaRPr>
          </a:p>
          <a:p>
            <a:pPr marL="609600" indent="-609600" algn="ctr">
              <a:buFontTx/>
              <a:buNone/>
            </a:pPr>
            <a:r>
              <a:rPr lang="zh-TW" altLang="en-US" sz="3600" b="1" dirty="0">
                <a:ln>
                  <a:solidFill>
                    <a:srgbClr val="FFC000"/>
                  </a:solidFill>
                </a:ln>
                <a:latin typeface="Times New Roman" panose="02020603050405020304" pitchFamily="18" charset="0"/>
                <a:ea typeface="標楷體" pitchFamily="65" charset="-128"/>
              </a:rPr>
              <a:t>只願主旨成就，</a:t>
            </a:r>
          </a:p>
          <a:p>
            <a:pPr marL="609600" indent="-609600" algn="ctr">
              <a:buFontTx/>
              <a:buNone/>
            </a:pPr>
            <a:r>
              <a:rPr lang="zh-TW" altLang="en-US" sz="3600" b="1" dirty="0">
                <a:ln>
                  <a:solidFill>
                    <a:srgbClr val="FFC000"/>
                  </a:solidFill>
                </a:ln>
                <a:latin typeface="Times New Roman" panose="02020603050405020304" pitchFamily="18" charset="0"/>
                <a:ea typeface="標楷體" pitchFamily="65" charset="-128"/>
              </a:rPr>
              <a:t>不是自己奢望何事，</a:t>
            </a:r>
            <a:endParaRPr lang="en-US" altLang="zh-TW" sz="3600" b="1" dirty="0">
              <a:ln>
                <a:solidFill>
                  <a:srgbClr val="FFC000"/>
                </a:solidFill>
              </a:ln>
              <a:latin typeface="Times New Roman" panose="02020603050405020304" pitchFamily="18" charset="0"/>
              <a:ea typeface="標楷體" pitchFamily="65" charset="-128"/>
            </a:endParaRPr>
          </a:p>
          <a:p>
            <a:pPr marL="609600" indent="-609600" algn="ctr">
              <a:buFontTx/>
              <a:buNone/>
            </a:pPr>
            <a:r>
              <a:rPr lang="zh-TW" altLang="en-US" sz="3600" b="1" dirty="0">
                <a:ln>
                  <a:solidFill>
                    <a:srgbClr val="FFC000"/>
                  </a:solidFill>
                </a:ln>
                <a:latin typeface="Times New Roman" panose="02020603050405020304" pitchFamily="18" charset="0"/>
                <a:ea typeface="標楷體" pitchFamily="65" charset="-128"/>
              </a:rPr>
              <a:t>只願主話成全。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EEBB978-4697-4DE6-866F-CE04966459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6324600"/>
            <a:ext cx="3276600" cy="404813"/>
          </a:xfrm>
        </p:spPr>
        <p:txBody>
          <a:bodyPr/>
          <a:lstStyle/>
          <a:p>
            <a:pPr algn="l">
              <a:lnSpc>
                <a:spcPct val="40000"/>
              </a:lnSpc>
            </a:pPr>
            <a:r>
              <a:rPr lang="en-US" altLang="zh-TW" sz="1600" b="1" u="sng">
                <a:solidFill>
                  <a:schemeClr val="accent1"/>
                </a:solidFill>
                <a:latin typeface="Times New Roman" panose="02020603050405020304" pitchFamily="18" charset="0"/>
              </a:rPr>
              <a:t>(6) </a:t>
            </a:r>
            <a:r>
              <a:rPr lang="en-US" altLang="zh-TW" sz="1600" b="1" u="sng">
                <a:solidFill>
                  <a:schemeClr val="accent1"/>
                </a:solidFill>
                <a:ea typeface="SimSun" panose="02010600030101010101" pitchFamily="2" charset="-122"/>
              </a:rPr>
              <a:t>Spiritual Life </a:t>
            </a:r>
            <a:r>
              <a:rPr lang="zh-TW" altLang="en-US" sz="1600" b="1" u="sng">
                <a:solidFill>
                  <a:schemeClr val="accent1"/>
                </a:solidFill>
              </a:rPr>
              <a:t>靈裡生活</a:t>
            </a:r>
            <a:endParaRPr lang="zh-TW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3EEB43F-4651-46F9-866F-515C38DB2C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6300788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altLang="zh-TW" sz="3600" b="1" dirty="0">
                <a:latin typeface="Times New Roman" panose="02020603050405020304" pitchFamily="18" charset="0"/>
                <a:ea typeface="標楷體" pitchFamily="65" charset="-128"/>
              </a:rPr>
              <a:t>He lives within, accomplishing all; </a:t>
            </a:r>
          </a:p>
          <a:p>
            <a:pPr marL="609600" indent="-609600" algn="ctr">
              <a:buFontTx/>
              <a:buNone/>
            </a:pPr>
            <a:r>
              <a:rPr lang="en-US" altLang="zh-TW" sz="3600" b="1" dirty="0">
                <a:latin typeface="Times New Roman" panose="02020603050405020304" pitchFamily="18" charset="0"/>
                <a:ea typeface="標楷體" pitchFamily="65" charset="-128"/>
              </a:rPr>
              <a:t>listen and trust what He has promised, </a:t>
            </a:r>
          </a:p>
          <a:p>
            <a:pPr marL="609600" indent="-609600" algn="ctr">
              <a:buFontTx/>
              <a:buNone/>
            </a:pPr>
            <a:r>
              <a:rPr lang="en-US" altLang="zh-TW" sz="3600" b="1" dirty="0">
                <a:latin typeface="Times New Roman" panose="02020603050405020304" pitchFamily="18" charset="0"/>
                <a:ea typeface="標楷體" pitchFamily="65" charset="-128"/>
              </a:rPr>
              <a:t>love and hope for what He has said. </a:t>
            </a:r>
          </a:p>
          <a:p>
            <a:pPr marL="609600" indent="-609600" algn="ctr">
              <a:buFontTx/>
              <a:buNone/>
            </a:pPr>
            <a:r>
              <a:rPr lang="en-US" altLang="zh-TW" sz="3600" b="1" dirty="0">
                <a:latin typeface="Times New Roman" panose="02020603050405020304" pitchFamily="18" charset="0"/>
                <a:ea typeface="標楷體" pitchFamily="65" charset="-128"/>
              </a:rPr>
              <a:t>His word will come to pass.</a:t>
            </a:r>
          </a:p>
          <a:p>
            <a:pPr marL="609600" indent="-609600" algn="ctr">
              <a:buFontTx/>
              <a:buNone/>
            </a:pPr>
            <a:endParaRPr lang="en-US" altLang="zh-TW" sz="3600" b="1" dirty="0">
              <a:latin typeface="Times New Roman" panose="02020603050405020304" pitchFamily="18" charset="0"/>
              <a:ea typeface="標楷體" pitchFamily="65" charset="-128"/>
            </a:endParaRPr>
          </a:p>
          <a:p>
            <a:pPr marL="609600" indent="-609600" algn="ctr">
              <a:buFontTx/>
              <a:buNone/>
            </a:pPr>
            <a:r>
              <a:rPr lang="zh-TW" altLang="en-US" sz="3600" b="1" dirty="0">
                <a:ln>
                  <a:solidFill>
                    <a:srgbClr val="FFC000"/>
                  </a:solidFill>
                </a:ln>
                <a:latin typeface="Times New Roman" panose="02020603050405020304" pitchFamily="18" charset="0"/>
                <a:ea typeface="標楷體" pitchFamily="65" charset="-128"/>
              </a:rPr>
              <a:t>主住裡面實現一切，</a:t>
            </a:r>
          </a:p>
          <a:p>
            <a:pPr marL="609600" indent="-609600" algn="ctr">
              <a:buFontTx/>
              <a:buNone/>
            </a:pPr>
            <a:r>
              <a:rPr lang="zh-TW" altLang="en-US" sz="3600" b="1" dirty="0">
                <a:ln>
                  <a:solidFill>
                    <a:srgbClr val="FFC000"/>
                  </a:solidFill>
                </a:ln>
                <a:latin typeface="Times New Roman" panose="02020603050405020304" pitchFamily="18" charset="0"/>
                <a:ea typeface="標楷體" pitchFamily="65" charset="-128"/>
              </a:rPr>
              <a:t>聽主所許，信主所許，</a:t>
            </a:r>
            <a:endParaRPr lang="en-US" altLang="zh-TW" sz="3600" b="1" dirty="0">
              <a:ln>
                <a:solidFill>
                  <a:srgbClr val="FFC000"/>
                </a:solidFill>
              </a:ln>
              <a:latin typeface="Times New Roman" panose="02020603050405020304" pitchFamily="18" charset="0"/>
              <a:ea typeface="標楷體" pitchFamily="65" charset="-128"/>
            </a:endParaRPr>
          </a:p>
          <a:p>
            <a:pPr marL="609600" indent="-609600" algn="ctr">
              <a:buFontTx/>
              <a:buNone/>
            </a:pPr>
            <a:r>
              <a:rPr lang="zh-TW" altLang="en-US" sz="3600" b="1" dirty="0">
                <a:ln>
                  <a:solidFill>
                    <a:srgbClr val="FFC000"/>
                  </a:solidFill>
                </a:ln>
                <a:latin typeface="Times New Roman" panose="02020603050405020304" pitchFamily="18" charset="0"/>
                <a:ea typeface="標楷體" pitchFamily="65" charset="-128"/>
              </a:rPr>
              <a:t>愛主所許，望主所許，</a:t>
            </a:r>
            <a:endParaRPr lang="en-US" altLang="zh-TW" sz="3600" b="1" dirty="0">
              <a:ln>
                <a:solidFill>
                  <a:srgbClr val="FFC000"/>
                </a:solidFill>
              </a:ln>
              <a:latin typeface="Times New Roman" panose="02020603050405020304" pitchFamily="18" charset="0"/>
              <a:ea typeface="標楷體" pitchFamily="65" charset="-128"/>
            </a:endParaRPr>
          </a:p>
          <a:p>
            <a:pPr marL="609600" indent="-609600" algn="ctr">
              <a:buFontTx/>
              <a:buNone/>
            </a:pPr>
            <a:r>
              <a:rPr lang="zh-TW" altLang="en-US" sz="3600" b="1" dirty="0">
                <a:ln>
                  <a:solidFill>
                    <a:srgbClr val="FFC000"/>
                  </a:solidFill>
                </a:ln>
                <a:latin typeface="Times New Roman" panose="02020603050405020304" pitchFamily="18" charset="0"/>
                <a:ea typeface="標楷體" pitchFamily="65" charset="-128"/>
              </a:rPr>
              <a:t>主話必成。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1BC248D-DA87-47A1-BC4B-07E18419CA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6324600"/>
            <a:ext cx="3276600" cy="404813"/>
          </a:xfrm>
        </p:spPr>
        <p:txBody>
          <a:bodyPr/>
          <a:lstStyle/>
          <a:p>
            <a:pPr algn="l">
              <a:lnSpc>
                <a:spcPct val="40000"/>
              </a:lnSpc>
            </a:pPr>
            <a:r>
              <a:rPr lang="en-US" altLang="zh-TW" sz="1600" b="1" u="sng">
                <a:solidFill>
                  <a:schemeClr val="accent1"/>
                </a:solidFill>
                <a:latin typeface="Times New Roman" panose="02020603050405020304" pitchFamily="18" charset="0"/>
              </a:rPr>
              <a:t>(7) </a:t>
            </a:r>
            <a:r>
              <a:rPr lang="en-US" altLang="zh-TW" sz="1600" b="1" u="sng">
                <a:solidFill>
                  <a:schemeClr val="accent1"/>
                </a:solidFill>
                <a:ea typeface="SimSun" panose="02010600030101010101" pitchFamily="2" charset="-122"/>
              </a:rPr>
              <a:t>Spiritual Life </a:t>
            </a:r>
            <a:r>
              <a:rPr lang="zh-TW" altLang="en-US" sz="1600" b="1" u="sng">
                <a:solidFill>
                  <a:schemeClr val="accent1"/>
                </a:solidFill>
              </a:rPr>
              <a:t>靈裡生活</a:t>
            </a:r>
            <a:endParaRPr lang="zh-TW" alt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06386A9-0509-4701-ADD3-933980CD7E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6300788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altLang="zh-TW" sz="3600" b="1" dirty="0">
                <a:latin typeface="Times New Roman" panose="02020603050405020304" pitchFamily="18" charset="0"/>
                <a:ea typeface="標楷體" pitchFamily="65" charset="-128"/>
              </a:rPr>
              <a:t>Bearing not the yoke with the world, </a:t>
            </a:r>
          </a:p>
          <a:p>
            <a:pPr marL="609600" indent="-609600" algn="ctr">
              <a:buFontTx/>
              <a:buNone/>
            </a:pPr>
            <a:r>
              <a:rPr lang="en-US" altLang="zh-TW" sz="3600" b="1" dirty="0">
                <a:latin typeface="Times New Roman" panose="02020603050405020304" pitchFamily="18" charset="0"/>
                <a:ea typeface="標楷體" pitchFamily="65" charset="-128"/>
              </a:rPr>
              <a:t>enjoy coworking in Him.</a:t>
            </a:r>
          </a:p>
          <a:p>
            <a:pPr marL="609600" indent="-609600" algn="ctr">
              <a:buFontTx/>
              <a:buNone/>
            </a:pPr>
            <a:r>
              <a:rPr lang="en-US" altLang="zh-TW" sz="3600" b="1" dirty="0">
                <a:latin typeface="Times New Roman" panose="02020603050405020304" pitchFamily="18" charset="0"/>
                <a:ea typeface="標楷體" pitchFamily="65" charset="-128"/>
              </a:rPr>
              <a:t>Not just seek Him by myself, </a:t>
            </a:r>
          </a:p>
          <a:p>
            <a:pPr marL="609600" indent="-609600" algn="ctr">
              <a:buFontTx/>
              <a:buNone/>
            </a:pPr>
            <a:r>
              <a:rPr lang="en-US" altLang="zh-TW" sz="3600" b="1" dirty="0">
                <a:latin typeface="Times New Roman" panose="02020603050405020304" pitchFamily="18" charset="0"/>
                <a:ea typeface="標楷體" pitchFamily="65" charset="-128"/>
              </a:rPr>
              <a:t>but build up one another. </a:t>
            </a:r>
          </a:p>
          <a:p>
            <a:pPr marL="609600" indent="-609600" algn="ctr">
              <a:buFontTx/>
              <a:buNone/>
            </a:pPr>
            <a:endParaRPr lang="en-US" altLang="zh-TW" sz="3600" b="1" dirty="0">
              <a:latin typeface="Times New Roman" panose="02020603050405020304" pitchFamily="18" charset="0"/>
              <a:ea typeface="標楷體" pitchFamily="65" charset="-128"/>
            </a:endParaRPr>
          </a:p>
          <a:p>
            <a:pPr marL="609600" indent="-609600" algn="ctr">
              <a:buFontTx/>
              <a:buNone/>
            </a:pPr>
            <a:r>
              <a:rPr lang="zh-TW" altLang="en-US" sz="3600" b="1" dirty="0">
                <a:ln>
                  <a:solidFill>
                    <a:srgbClr val="FFC000"/>
                  </a:solidFill>
                </a:ln>
                <a:latin typeface="Times New Roman" panose="02020603050405020304" pitchFamily="18" charset="0"/>
                <a:ea typeface="標楷體" pitchFamily="65" charset="-128"/>
              </a:rPr>
              <a:t>不與世人同負一軛，</a:t>
            </a:r>
            <a:endParaRPr lang="en-US" altLang="zh-TW" sz="3600" b="1" dirty="0">
              <a:ln>
                <a:solidFill>
                  <a:srgbClr val="FFC000"/>
                </a:solidFill>
              </a:ln>
              <a:latin typeface="Times New Roman" panose="02020603050405020304" pitchFamily="18" charset="0"/>
              <a:ea typeface="標楷體" pitchFamily="65" charset="-128"/>
            </a:endParaRPr>
          </a:p>
          <a:p>
            <a:pPr marL="609600" indent="-609600" algn="ctr">
              <a:buFontTx/>
              <a:buNone/>
            </a:pPr>
            <a:r>
              <a:rPr lang="zh-TW" altLang="en-US" sz="3600" b="1" dirty="0">
                <a:ln>
                  <a:solidFill>
                    <a:srgbClr val="FFC000"/>
                  </a:solidFill>
                </a:ln>
                <a:latin typeface="Times New Roman" panose="02020603050405020304" pitchFamily="18" charset="0"/>
                <a:ea typeface="標楷體" pitchFamily="65" charset="-128"/>
              </a:rPr>
              <a:t>樂在主內同工，</a:t>
            </a:r>
          </a:p>
          <a:p>
            <a:pPr marL="609600" indent="-609600" algn="ctr">
              <a:buFontTx/>
              <a:buNone/>
            </a:pPr>
            <a:r>
              <a:rPr lang="zh-TW" altLang="en-US" sz="3600" b="1" dirty="0">
                <a:ln>
                  <a:solidFill>
                    <a:srgbClr val="FFC000"/>
                  </a:solidFill>
                </a:ln>
                <a:latin typeface="Times New Roman" panose="02020603050405020304" pitchFamily="18" charset="0"/>
                <a:ea typeface="標楷體" pitchFamily="65" charset="-128"/>
              </a:rPr>
              <a:t>不是自己單獨追求，</a:t>
            </a:r>
            <a:endParaRPr lang="en-US" altLang="zh-TW" sz="3600" b="1" dirty="0">
              <a:ln>
                <a:solidFill>
                  <a:srgbClr val="FFC000"/>
                </a:solidFill>
              </a:ln>
              <a:latin typeface="Times New Roman" panose="02020603050405020304" pitchFamily="18" charset="0"/>
              <a:ea typeface="標楷體" pitchFamily="65" charset="-128"/>
            </a:endParaRPr>
          </a:p>
          <a:p>
            <a:pPr marL="609600" indent="-609600" algn="ctr">
              <a:buFontTx/>
              <a:buNone/>
            </a:pPr>
            <a:r>
              <a:rPr lang="zh-TW" altLang="en-US" sz="3600" b="1" dirty="0">
                <a:ln>
                  <a:solidFill>
                    <a:srgbClr val="FFC000"/>
                  </a:solidFill>
                </a:ln>
                <a:latin typeface="Times New Roman" panose="02020603050405020304" pitchFamily="18" charset="0"/>
                <a:ea typeface="標楷體" pitchFamily="65" charset="-128"/>
              </a:rPr>
              <a:t>也愛彼此建立</a:t>
            </a:r>
            <a:r>
              <a:rPr lang="zh-TW" altLang="en-US" sz="3600" b="1" dirty="0">
                <a:latin typeface="Times New Roman" panose="02020603050405020304" pitchFamily="18" charset="0"/>
                <a:ea typeface="標楷體" pitchFamily="65" charset="-128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6D923AC-8144-4297-B89E-F7FB0F92BF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6324600"/>
            <a:ext cx="3276600" cy="404813"/>
          </a:xfrm>
        </p:spPr>
        <p:txBody>
          <a:bodyPr/>
          <a:lstStyle/>
          <a:p>
            <a:pPr algn="l">
              <a:lnSpc>
                <a:spcPct val="40000"/>
              </a:lnSpc>
            </a:pPr>
            <a:r>
              <a:rPr lang="en-US" altLang="zh-TW" sz="1600" b="1" u="sng">
                <a:solidFill>
                  <a:schemeClr val="accent1"/>
                </a:solidFill>
                <a:latin typeface="Times New Roman" panose="02020603050405020304" pitchFamily="18" charset="0"/>
              </a:rPr>
              <a:t>(8) </a:t>
            </a:r>
            <a:r>
              <a:rPr lang="en-US" altLang="zh-TW" sz="1600" b="1" u="sng">
                <a:solidFill>
                  <a:schemeClr val="accent1"/>
                </a:solidFill>
                <a:ea typeface="SimSun" panose="02010600030101010101" pitchFamily="2" charset="-122"/>
              </a:rPr>
              <a:t>Spiritual Life </a:t>
            </a:r>
            <a:r>
              <a:rPr lang="zh-TW" altLang="en-US" sz="1600" b="1" u="sng">
                <a:solidFill>
                  <a:schemeClr val="accent1"/>
                </a:solidFill>
              </a:rPr>
              <a:t>靈裡生活</a:t>
            </a:r>
            <a:endParaRPr lang="zh-TW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3C0125C-FDF3-439F-A23F-08CD3D3734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6300788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altLang="zh-TW" sz="3600" b="1" dirty="0">
                <a:latin typeface="Times New Roman" panose="02020603050405020304" pitchFamily="18" charset="0"/>
                <a:ea typeface="標楷體" pitchFamily="65" charset="-128"/>
              </a:rPr>
              <a:t>He lives in us to direct us all; </a:t>
            </a:r>
          </a:p>
          <a:p>
            <a:pPr marL="609600" indent="-609600" algn="ctr">
              <a:buFontTx/>
              <a:buNone/>
            </a:pPr>
            <a:r>
              <a:rPr lang="en-US" altLang="zh-TW" sz="3600" b="1" dirty="0">
                <a:latin typeface="Times New Roman" panose="02020603050405020304" pitchFamily="18" charset="0"/>
                <a:ea typeface="標楷體" pitchFamily="65" charset="-128"/>
              </a:rPr>
              <a:t>so we can pray with one heart one mind, </a:t>
            </a:r>
          </a:p>
          <a:p>
            <a:pPr marL="609600" indent="-609600" algn="ctr">
              <a:buFontTx/>
              <a:buNone/>
            </a:pPr>
            <a:r>
              <a:rPr lang="en-US" altLang="zh-TW" sz="3600" b="1" dirty="0">
                <a:latin typeface="Times New Roman" panose="02020603050405020304" pitchFamily="18" charset="0"/>
                <a:ea typeface="標楷體" pitchFamily="65" charset="-128"/>
              </a:rPr>
              <a:t>one in Spirit, </a:t>
            </a:r>
            <a:r>
              <a:rPr lang="en-US" altLang="zh-TW" sz="3600" b="1" dirty="0" err="1">
                <a:latin typeface="Times New Roman" panose="02020603050405020304" pitchFamily="18" charset="0"/>
                <a:ea typeface="標楷體" pitchFamily="65" charset="-128"/>
              </a:rPr>
              <a:t>cowork</a:t>
            </a:r>
            <a:r>
              <a:rPr lang="en-US" altLang="zh-TW" sz="3600" b="1" dirty="0">
                <a:latin typeface="Times New Roman" panose="02020603050405020304" pitchFamily="18" charset="0"/>
                <a:ea typeface="標楷體" pitchFamily="65" charset="-128"/>
              </a:rPr>
              <a:t> in love, </a:t>
            </a:r>
          </a:p>
          <a:p>
            <a:pPr marL="609600" indent="-609600" algn="ctr">
              <a:buFontTx/>
              <a:buNone/>
            </a:pPr>
            <a:r>
              <a:rPr lang="en-US" altLang="zh-TW" sz="3600" b="1" dirty="0">
                <a:latin typeface="Times New Roman" panose="02020603050405020304" pitchFamily="18" charset="0"/>
                <a:ea typeface="標楷體" pitchFamily="65" charset="-128"/>
              </a:rPr>
              <a:t>one big family in the Lord. </a:t>
            </a:r>
          </a:p>
          <a:p>
            <a:pPr marL="609600" indent="-609600" algn="ctr">
              <a:buFontTx/>
              <a:buNone/>
            </a:pPr>
            <a:endParaRPr lang="en-US" altLang="zh-TW" sz="3600" b="1" dirty="0">
              <a:latin typeface="Times New Roman" panose="02020603050405020304" pitchFamily="18" charset="0"/>
              <a:ea typeface="標楷體" pitchFamily="65" charset="-128"/>
            </a:endParaRPr>
          </a:p>
          <a:p>
            <a:pPr marL="609600" indent="-609600" algn="ctr">
              <a:buFontTx/>
              <a:buNone/>
            </a:pPr>
            <a:r>
              <a:rPr lang="zh-TW" altLang="en-US" sz="3600" b="1" dirty="0">
                <a:ln>
                  <a:solidFill>
                    <a:srgbClr val="FFC000"/>
                  </a:solidFill>
                </a:ln>
                <a:latin typeface="Times New Roman" panose="02020603050405020304" pitchFamily="18" charset="0"/>
                <a:ea typeface="標楷體" pitchFamily="65" charset="-128"/>
              </a:rPr>
              <a:t>主住裡面聯絡一切，</a:t>
            </a:r>
          </a:p>
          <a:p>
            <a:pPr marL="609600" indent="-609600" algn="ctr">
              <a:buFontTx/>
              <a:buNone/>
            </a:pPr>
            <a:r>
              <a:rPr lang="zh-TW" altLang="en-US" sz="3600" b="1" dirty="0">
                <a:ln>
                  <a:solidFill>
                    <a:srgbClr val="FFC000"/>
                  </a:solidFill>
                </a:ln>
                <a:latin typeface="Times New Roman" panose="02020603050405020304" pitchFamily="18" charset="0"/>
                <a:ea typeface="標楷體" pitchFamily="65" charset="-128"/>
              </a:rPr>
              <a:t>同心合意，恆切禱告，</a:t>
            </a:r>
            <a:endParaRPr lang="en-US" altLang="zh-TW" sz="3600" b="1" dirty="0">
              <a:ln>
                <a:solidFill>
                  <a:srgbClr val="FFC000"/>
                </a:solidFill>
              </a:ln>
              <a:latin typeface="Times New Roman" panose="02020603050405020304" pitchFamily="18" charset="0"/>
              <a:ea typeface="標楷體" pitchFamily="65" charset="-128"/>
            </a:endParaRPr>
          </a:p>
          <a:p>
            <a:pPr marL="609600" indent="-609600" algn="ctr">
              <a:buFontTx/>
              <a:buNone/>
            </a:pPr>
            <a:r>
              <a:rPr lang="zh-TW" altLang="en-US" sz="3600" b="1" dirty="0">
                <a:ln>
                  <a:solidFill>
                    <a:srgbClr val="FFC000"/>
                  </a:solidFill>
                </a:ln>
                <a:latin typeface="Times New Roman" panose="02020603050405020304" pitchFamily="18" charset="0"/>
                <a:ea typeface="標楷體" pitchFamily="65" charset="-128"/>
              </a:rPr>
              <a:t>靈裡合一，愛裡同工，</a:t>
            </a:r>
            <a:endParaRPr lang="en-US" altLang="zh-TW" sz="3600" b="1" dirty="0">
              <a:ln>
                <a:solidFill>
                  <a:srgbClr val="FFC000"/>
                </a:solidFill>
              </a:ln>
              <a:latin typeface="Times New Roman" panose="02020603050405020304" pitchFamily="18" charset="0"/>
              <a:ea typeface="標楷體" pitchFamily="65" charset="-128"/>
            </a:endParaRPr>
          </a:p>
          <a:p>
            <a:pPr marL="609600" indent="-609600" algn="ctr">
              <a:buFontTx/>
              <a:buNone/>
            </a:pPr>
            <a:r>
              <a:rPr lang="zh-TW" altLang="en-US" sz="3600" b="1" dirty="0">
                <a:ln>
                  <a:solidFill>
                    <a:srgbClr val="FFC000"/>
                  </a:solidFill>
                </a:ln>
                <a:latin typeface="Times New Roman" panose="02020603050405020304" pitchFamily="18" charset="0"/>
                <a:ea typeface="標楷體" pitchFamily="65" charset="-128"/>
              </a:rPr>
              <a:t>主內一家。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587</Words>
  <Application>Microsoft Office PowerPoint</Application>
  <PresentationFormat>On-screen Show (4:3)</PresentationFormat>
  <Paragraphs>90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標楷體</vt:lpstr>
      <vt:lpstr>新細明體</vt:lpstr>
      <vt:lpstr>SimSun</vt:lpstr>
      <vt:lpstr>Arial</vt:lpstr>
      <vt:lpstr>Calibri</vt:lpstr>
      <vt:lpstr>Times New Roman</vt:lpstr>
      <vt:lpstr>Office Theme</vt:lpstr>
      <vt:lpstr>靈裡生活</vt:lpstr>
      <vt:lpstr>(1) Spiritual Life 靈裡生活</vt:lpstr>
      <vt:lpstr>(2) Spiritual Life 靈裡生活</vt:lpstr>
      <vt:lpstr>(3) Spiritual Life 靈裡生活</vt:lpstr>
      <vt:lpstr>(4) Spiritual Life 靈裡生活</vt:lpstr>
      <vt:lpstr>(5) Spiritual Life 靈裡生活</vt:lpstr>
      <vt:lpstr>(6) Spiritual Life 靈裡生活</vt:lpstr>
      <vt:lpstr>(7) Spiritual Life 靈裡生活</vt:lpstr>
      <vt:lpstr>(8) Spiritual Life 靈裡生活</vt:lpstr>
    </vt:vector>
  </TitlesOfParts>
  <Company>ECCC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(1) Spiritual Life 靈裡生活</dc:title>
  <dc:creator>Jong Huang</dc:creator>
  <cp:lastModifiedBy>Eva</cp:lastModifiedBy>
  <cp:revision>5</cp:revision>
  <dcterms:created xsi:type="dcterms:W3CDTF">2012-01-01T09:09:03Z</dcterms:created>
  <dcterms:modified xsi:type="dcterms:W3CDTF">2019-01-21T19:48:22Z</dcterms:modified>
</cp:coreProperties>
</file>